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11/10/2022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78185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11/10/2022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469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11/10/2022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734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11/10/2022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4173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11/10/2022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6315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11/10/2022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89246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11/10/2022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4352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11/10/2022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43323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11/10/2022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840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11/10/2022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03038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11/10/2022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0836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BAF7A-3450-48AE-8CBA-2524B60C276A}" type="datetimeFigureOut">
              <a:rPr lang="es-CO" smtClean="0"/>
              <a:t>11/10/2022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4228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296614" y="5646096"/>
            <a:ext cx="31837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Línea: </a:t>
            </a:r>
            <a:r>
              <a:rPr lang="es-CO" dirty="0" smtClean="0"/>
              <a:t>318 425 5300</a:t>
            </a:r>
          </a:p>
          <a:p>
            <a:r>
              <a:rPr lang="es-CO" dirty="0" smtClean="0"/>
              <a:t>Problemas </a:t>
            </a:r>
            <a:r>
              <a:rPr lang="es-CO" dirty="0" smtClean="0"/>
              <a:t>en sistema operativo</a:t>
            </a:r>
            <a:endParaRPr lang="es-CO" dirty="0"/>
          </a:p>
        </p:txBody>
      </p:sp>
      <p:pic>
        <p:nvPicPr>
          <p:cNvPr id="2" name="Imagen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912" y="1125109"/>
            <a:ext cx="2047875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3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5648" y="1125109"/>
            <a:ext cx="2238375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19644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9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Fragozo, Jose Gregorio</dc:creator>
  <cp:lastModifiedBy>Fragozo, Jose Gregorio</cp:lastModifiedBy>
  <cp:revision>11</cp:revision>
  <dcterms:created xsi:type="dcterms:W3CDTF">2022-03-17T20:11:24Z</dcterms:created>
  <dcterms:modified xsi:type="dcterms:W3CDTF">2022-10-11T16:12:04Z</dcterms:modified>
</cp:coreProperties>
</file>